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3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1"/>
  </p:notesMasterIdLst>
  <p:sldIdLst>
    <p:sldId id="263" r:id="rId3"/>
    <p:sldId id="264" r:id="rId4"/>
    <p:sldId id="273" r:id="rId5"/>
    <p:sldId id="276" r:id="rId6"/>
    <p:sldId id="274" r:id="rId7"/>
    <p:sldId id="275" r:id="rId8"/>
    <p:sldId id="277" r:id="rId9"/>
    <p:sldId id="270" r:id="rId10"/>
    <p:sldId id="265" r:id="rId11"/>
    <p:sldId id="271" r:id="rId12"/>
    <p:sldId id="269" r:id="rId13"/>
    <p:sldId id="282" r:id="rId14"/>
    <p:sldId id="267" r:id="rId15"/>
    <p:sldId id="278" r:id="rId16"/>
    <p:sldId id="280" r:id="rId17"/>
    <p:sldId id="281" r:id="rId18"/>
    <p:sldId id="279" r:id="rId19"/>
    <p:sldId id="283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0" dt="2023-04-12T04:35:10.168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12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4:49:34.802" v="2356" actId="1076"/>
      <pc:docMkLst>
        <pc:docMk/>
      </pc:docMkLst>
      <pc:sldChg chg="modSp modAnim">
        <pc:chgData name="Abraham Camilo Montes" userId="c19b4392de3998a8" providerId="LiveId" clId="{434F5512-CC2E-4E83-B2FD-1C997CAF8CE3}" dt="2023-04-12T03:24:21.544" v="74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3:24:21.544" v="74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mod">
        <pc:chgData name="Abraham Camilo Montes" userId="c19b4392de3998a8" providerId="LiveId" clId="{434F5512-CC2E-4E83-B2FD-1C997CAF8CE3}" dt="2023-04-12T04:49:34.802" v="2356" actId="1076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 addAnim delAnim modAnim">
        <pc:chgData name="Abraham Camilo Montes" userId="c19b4392de3998a8" providerId="LiveId" clId="{434F5512-CC2E-4E83-B2FD-1C997CAF8CE3}" dt="2023-04-12T03:21:46.272" v="14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</pc:docChg>
  </pc:docChgLst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/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CF748C1-CAFC-16B6-E8F7-A9D9A8C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06" y="1658191"/>
            <a:ext cx="6030852" cy="511942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/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6885216" y="1743665"/>
            <a:ext cx="304800" cy="4329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Inline image">
            <a:extLst>
              <a:ext uri="{FF2B5EF4-FFF2-40B4-BE49-F238E27FC236}">
                <a16:creationId xmlns:a16="http://schemas.microsoft.com/office/drawing/2014/main" id="{B4D261BC-EAEC-3FBE-DE65-B66B95293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nline image">
            <a:extLst>
              <a:ext uri="{FF2B5EF4-FFF2-40B4-BE49-F238E27FC236}">
                <a16:creationId xmlns:a16="http://schemas.microsoft.com/office/drawing/2014/main" id="{761F6CD1-9ABA-1809-C7C7-B73ACF40F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E1FE8-FBD3-F9D6-F075-69700661C189}"/>
              </a:ext>
            </a:extLst>
          </p:cNvPr>
          <p:cNvSpPr/>
          <p:nvPr/>
        </p:nvSpPr>
        <p:spPr>
          <a:xfrm>
            <a:off x="3078706" y="2411934"/>
            <a:ext cx="5395199" cy="304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107DA-E863-C10F-4719-99DBCB106270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Domain expertise is not the only thing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1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838057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91944A-FFE5-6165-CB97-F9E9B5A9F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9121-E5F5-DFEF-5F8A-796E51CA84E6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898DE-A5DE-A832-ABDF-573C3146BCD4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3FFA5A-9E2F-0C25-08DA-B7F2CA41B418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engineering and </a:t>
            </a: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setting up a classification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5BAD0-5709-516F-816C-38B36D95054E}"/>
              </a:ext>
            </a:extLst>
          </p:cNvPr>
          <p:cNvSpPr txBox="1"/>
          <p:nvPr/>
        </p:nvSpPr>
        <p:spPr>
          <a:xfrm>
            <a:off x="3752850" y="5526240"/>
            <a:ext cx="4042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Mean, variance and kurtosis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8103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6" t="-8197" r="-70597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8197" r="-6007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493" t="-8197" r="-50522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259" t="-8197" r="-40148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239" t="-8197" r="-3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2239" t="-8197" r="-2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16BFE9F-0B07-D2F8-4667-84071283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9" y="1613117"/>
            <a:ext cx="5229543" cy="2666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4678C-9BC8-BC45-4D6C-BEA1F226D196}"/>
              </a:ext>
            </a:extLst>
          </p:cNvPr>
          <p:cNvSpPr/>
          <p:nvPr/>
        </p:nvSpPr>
        <p:spPr>
          <a:xfrm>
            <a:off x="2328153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2AA484-779F-D585-E870-2B6E70DBA9AF}"/>
              </a:ext>
            </a:extLst>
          </p:cNvPr>
          <p:cNvSpPr/>
          <p:nvPr/>
        </p:nvSpPr>
        <p:spPr>
          <a:xfrm>
            <a:off x="1252451" y="4676775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050CB-14C3-A0F5-4479-F1CDC9B879A1}"/>
              </a:ext>
            </a:extLst>
          </p:cNvPr>
          <p:cNvSpPr/>
          <p:nvPr/>
        </p:nvSpPr>
        <p:spPr>
          <a:xfrm>
            <a:off x="25903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594A84-CB97-647B-6353-0F951570C9FC}"/>
              </a:ext>
            </a:extLst>
          </p:cNvPr>
          <p:cNvSpPr/>
          <p:nvPr/>
        </p:nvSpPr>
        <p:spPr>
          <a:xfrm>
            <a:off x="1252451" y="5043307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2FAB4B-F050-8464-2B38-F8636A44B233}"/>
              </a:ext>
            </a:extLst>
          </p:cNvPr>
          <p:cNvSpPr/>
          <p:nvPr/>
        </p:nvSpPr>
        <p:spPr>
          <a:xfrm>
            <a:off x="28951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C1F9EB-6DEE-8C4D-8EB8-0B72AF97A1BC}"/>
              </a:ext>
            </a:extLst>
          </p:cNvPr>
          <p:cNvSpPr/>
          <p:nvPr/>
        </p:nvSpPr>
        <p:spPr>
          <a:xfrm>
            <a:off x="1252451" y="5408440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D6D649-C31C-6277-EC89-20CD0B59F364}"/>
              </a:ext>
            </a:extLst>
          </p:cNvPr>
          <p:cNvSpPr/>
          <p:nvPr/>
        </p:nvSpPr>
        <p:spPr>
          <a:xfrm>
            <a:off x="5542667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D117C-D881-46DC-52A6-75C9CF567875}"/>
              </a:ext>
            </a:extLst>
          </p:cNvPr>
          <p:cNvSpPr/>
          <p:nvPr/>
        </p:nvSpPr>
        <p:spPr>
          <a:xfrm>
            <a:off x="1252451" y="6132662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313895" y="899241"/>
            <a:ext cx="7324078" cy="323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9F1B-4E37-4A51-EAB0-1B62622F3DA2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3755-ABC7-639D-539F-218373B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3" y="4202240"/>
            <a:ext cx="4134096" cy="244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AE09A-3FE7-10F9-A0D1-A3792D14CD27}"/>
              </a:ext>
            </a:extLst>
          </p:cNvPr>
          <p:cNvSpPr txBox="1"/>
          <p:nvPr/>
        </p:nvSpPr>
        <p:spPr>
          <a:xfrm>
            <a:off x="2460563" y="6365261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4904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</a:t>
            </a:r>
          </a:p>
          <a:p>
            <a:r>
              <a:rPr lang="en-US" dirty="0"/>
              <a:t>	window size?)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dirty="0">
                <a:solidFill>
                  <a:schemeClr val="accent2"/>
                </a:solidFill>
              </a:rPr>
              <a:t>feature spaces</a:t>
            </a:r>
            <a:r>
              <a:rPr lang="en-US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Agenda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244128" y="5238474"/>
            <a:ext cx="889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Çinar</a:t>
            </a:r>
            <a:r>
              <a:rPr lang="en-US" sz="1800" dirty="0"/>
              <a:t> </a:t>
            </a:r>
            <a:r>
              <a:rPr lang="en-US" sz="1800" dirty="0" err="1"/>
              <a:t>Turhan</a:t>
            </a:r>
            <a:r>
              <a:rPr lang="en-US" sz="1800" dirty="0"/>
              <a:t>			Master’s student PGE			Well repurposing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r>
              <a:rPr lang="en-US" sz="1800" dirty="0"/>
              <a:t>		Undergraduate student ECE		Integrated circuits</a:t>
            </a:r>
          </a:p>
          <a:p>
            <a:r>
              <a:rPr lang="en-US" sz="1800" dirty="0"/>
              <a:t>Abraham Montes		PhD student PGE				Stuck pipe prediction &amp; analysis</a:t>
            </a:r>
          </a:p>
          <a:p>
            <a:r>
              <a:rPr lang="en-US" sz="1800" dirty="0"/>
              <a:t>Mohammad Abdullah	PhD student PGE				Reservoir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BEA04-9165-E4C2-83C2-33987756B13A}"/>
              </a:ext>
            </a:extLst>
          </p:cNvPr>
          <p:cNvSpPr txBox="1"/>
          <p:nvPr/>
        </p:nvSpPr>
        <p:spPr>
          <a:xfrm>
            <a:off x="474489" y="4657725"/>
            <a:ext cx="1062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15377-EFDA-CC9F-BFF8-DBC3B1D3DF2C}"/>
              </a:ext>
            </a:extLst>
          </p:cNvPr>
          <p:cNvSpPr txBox="1"/>
          <p:nvPr/>
        </p:nvSpPr>
        <p:spPr>
          <a:xfrm>
            <a:off x="2348887" y="4657725"/>
            <a:ext cx="3301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Studies and Department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13561-6BE4-9D72-0764-6168C84EC787}"/>
              </a:ext>
            </a:extLst>
          </p:cNvPr>
          <p:cNvSpPr txBox="1"/>
          <p:nvPr/>
        </p:nvSpPr>
        <p:spPr>
          <a:xfrm>
            <a:off x="5892491" y="4657725"/>
            <a:ext cx="133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714875" y="2517992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764" y="3270467"/>
            <a:ext cx="4534435" cy="3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CA54-BB9D-D45C-8C01-F3681231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05024"/>
            <a:ext cx="4371975" cy="437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DBEB-9F7D-B158-5BFD-6F6EDF97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75" y="3933825"/>
            <a:ext cx="3556225" cy="2609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87CC9-EF9D-07F7-BB43-7585D0B77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4"/>
          <a:stretch/>
        </p:blipFill>
        <p:spPr>
          <a:xfrm>
            <a:off x="2257426" y="1485388"/>
            <a:ext cx="42100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278443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FA0962-33E5-2A2E-3916-6B794E2E71E7}"/>
              </a:ext>
            </a:extLst>
          </p:cNvPr>
          <p:cNvSpPr txBox="1"/>
          <p:nvPr/>
        </p:nvSpPr>
        <p:spPr>
          <a:xfrm>
            <a:off x="3713731" y="1575404"/>
            <a:ext cx="48651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Frequency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Current 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Voltage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intake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through Annulus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Pump DP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Power difference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Temp.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05D7B-A4E8-AFDF-2159-501C1E61DE94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649818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4CCA88-5DAE-1165-CBBB-E1CB2E6C780E}"/>
              </a:ext>
            </a:extLst>
          </p:cNvPr>
          <p:cNvSpPr txBox="1"/>
          <p:nvPr/>
        </p:nvSpPr>
        <p:spPr>
          <a:xfrm>
            <a:off x="1247236" y="839554"/>
            <a:ext cx="688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natural occurring zero-inflation that requires domain expertise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C13A31-61BB-DEE1-F190-66E8A99F1F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4362595" y="2498894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4690352" y="2498894"/>
            <a:ext cx="405159" cy="337066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3BF16-E4C4-B0EE-ACDC-ED068DF88028}"/>
              </a:ext>
            </a:extLst>
          </p:cNvPr>
          <p:cNvSpPr txBox="1"/>
          <p:nvPr/>
        </p:nvSpPr>
        <p:spPr>
          <a:xfrm>
            <a:off x="6093516" y="2314228"/>
            <a:ext cx="166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Gas Intake</a:t>
            </a:r>
          </a:p>
        </p:txBody>
      </p:sp>
    </p:spTree>
    <p:extLst>
      <p:ext uri="{BB962C8B-B14F-4D97-AF65-F5344CB8AC3E}">
        <p14:creationId xmlns:p14="http://schemas.microsoft.com/office/powerpoint/2010/main" val="3784687081"/>
      </p:ext>
    </p:extLst>
  </p:cSld>
  <p:clrMapOvr>
    <a:masterClrMapping/>
  </p:clrMapOvr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8009</TotalTime>
  <Words>560</Words>
  <Application>Microsoft Office PowerPoint</Application>
  <PresentationFormat>On-screen Show (4:3)</PresentationFormat>
  <Paragraphs>166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Courier New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Abraham Camilo Montes</cp:lastModifiedBy>
  <cp:revision>41</cp:revision>
  <dcterms:created xsi:type="dcterms:W3CDTF">2017-10-04T14:25:29Z</dcterms:created>
  <dcterms:modified xsi:type="dcterms:W3CDTF">2023-04-12T04:49:36Z</dcterms:modified>
</cp:coreProperties>
</file>